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561263" cy="106934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8"/>
    <p:restoredTop sz="94632"/>
  </p:normalViewPr>
  <p:slideViewPr>
    <p:cSldViewPr>
      <p:cViewPr varScale="1">
        <p:scale>
          <a:sx n="68" d="100"/>
          <a:sy n="68" d="100"/>
        </p:scale>
        <p:origin x="3232" y="224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3" y="88900"/>
            <a:ext cx="6805137" cy="1447801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br>
              <a:rPr lang="en-GB" sz="3200" dirty="0"/>
            </a:br>
            <a:r>
              <a:rPr lang="en-GB" sz="3200" b="1" dirty="0"/>
              <a:t>Wolverhampton Emergency and Critical Care Echocardiography Course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10800000" flipV="1">
            <a:off x="123030" y="2908300"/>
            <a:ext cx="6934191" cy="1371599"/>
          </a:xfrm>
        </p:spPr>
        <p:txBody>
          <a:bodyPr>
            <a:normAutofit fontScale="92500" lnSpcReduction="20000"/>
          </a:bodyPr>
          <a:lstStyle/>
          <a:p>
            <a:r>
              <a:rPr lang="en-GB" sz="1800" b="0" dirty="0"/>
              <a:t>                  Basic physics, Ultrasound machine demonstration</a:t>
            </a:r>
          </a:p>
          <a:p>
            <a:r>
              <a:rPr lang="en-GB" sz="1800" b="0" dirty="0"/>
              <a:t>                        Knobology, Image acquisition and optimization </a:t>
            </a:r>
          </a:p>
          <a:p>
            <a:r>
              <a:rPr lang="en-GB" sz="1800" b="0" dirty="0"/>
              <a:t>	Sonoanatomy, Live demonstration of basic echo views </a:t>
            </a:r>
          </a:p>
          <a:p>
            <a:r>
              <a:rPr lang="en-GB" sz="1800" b="0" dirty="0"/>
              <a:t>	      Common pathologies and Interesting cases </a:t>
            </a:r>
          </a:p>
          <a:p>
            <a:r>
              <a:rPr lang="en-GB" sz="1800" b="0" dirty="0"/>
              <a:t>                  Hands–on sessions, FUSIC accreditation process</a:t>
            </a:r>
            <a:endParaRPr lang="en-GB" sz="1800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04100"/>
            <a:ext cx="7561263" cy="3289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580231" y="1384300"/>
            <a:ext cx="60197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Course Director:  Dr. Cyril  Jacob Chacko</a:t>
            </a:r>
          </a:p>
          <a:p>
            <a:r>
              <a:rPr lang="en-GB" sz="2000" dirty="0"/>
              <a:t>Date                    :  Monday 16</a:t>
            </a:r>
            <a:r>
              <a:rPr lang="en-GB" sz="2000" baseline="30000" dirty="0"/>
              <a:t>th</a:t>
            </a:r>
            <a:r>
              <a:rPr lang="en-GB" sz="2000" dirty="0"/>
              <a:t> September 2024</a:t>
            </a:r>
          </a:p>
          <a:p>
            <a:r>
              <a:rPr lang="en-GB" sz="2000" dirty="0"/>
              <a:t>Venue                 :  Wolverhampton Medical Institute,</a:t>
            </a:r>
          </a:p>
          <a:p>
            <a:r>
              <a:rPr lang="en-GB" sz="2000" dirty="0"/>
              <a:t>                                New Cross Hospitals    </a:t>
            </a:r>
          </a:p>
          <a:p>
            <a:r>
              <a:rPr lang="en-GB" sz="2000" dirty="0"/>
              <a:t>      </a:t>
            </a:r>
          </a:p>
          <a:p>
            <a:r>
              <a:rPr lang="en-GB" sz="2000" dirty="0"/>
              <a:t>     </a:t>
            </a:r>
          </a:p>
          <a:p>
            <a:r>
              <a:rPr lang="en-GB" sz="2000" dirty="0"/>
              <a:t>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301587" y="4557643"/>
            <a:ext cx="7308691" cy="83820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800" dirty="0"/>
              <a:t>			</a:t>
            </a:r>
            <a:r>
              <a:rPr lang="en-GB" sz="2000" dirty="0"/>
              <a:t>Syllabus</a:t>
            </a:r>
            <a:r>
              <a:rPr lang="en-GB" dirty="0"/>
              <a:t>   </a:t>
            </a:r>
          </a:p>
          <a:p>
            <a:pPr marL="0" indent="0">
              <a:buNone/>
            </a:pPr>
            <a:r>
              <a:rPr lang="en-GB" sz="1800" dirty="0"/>
              <a:t>Focused Ultrasound in Intensive  Care (FUSIC) covering modules of FUSIC Heart and Lung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3031" y="5499100"/>
            <a:ext cx="7315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CPD credits:   5 CPD credits from </a:t>
            </a:r>
            <a:r>
              <a:rPr lang="en-GB" sz="1600"/>
              <a:t>RCOA </a:t>
            </a:r>
            <a:endParaRPr lang="en-GB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123031" y="5868432"/>
            <a:ext cx="7315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Course Fees</a:t>
            </a:r>
            <a:r>
              <a:rPr lang="en-GB" sz="1600"/>
              <a:t>:  250£</a:t>
            </a:r>
            <a:endParaRPr lang="en-GB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6480770"/>
            <a:ext cx="74382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For Registration contact: </a:t>
            </a:r>
          </a:p>
          <a:p>
            <a:r>
              <a:rPr lang="en-GB" dirty="0"/>
              <a:t>  Barry Hewitt</a:t>
            </a:r>
          </a:p>
          <a:p>
            <a:r>
              <a:rPr lang="en-GB" dirty="0"/>
              <a:t>  E-mail : </a:t>
            </a:r>
            <a:r>
              <a:rPr lang="en-GB" dirty="0" err="1"/>
              <a:t>barry.hewitt@nhs.net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1146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125</Words>
  <Application>Microsoft Macintosh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Wolverhampton Emergency and Critical Care Echocardiography Course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Kesaven Dhamodaran</dc:creator>
  <cp:lastModifiedBy>Joel Chacko</cp:lastModifiedBy>
  <cp:revision>32</cp:revision>
  <cp:lastPrinted>2019-06-06T10:36:50Z</cp:lastPrinted>
  <dcterms:created xsi:type="dcterms:W3CDTF">2006-08-16T00:00:00Z</dcterms:created>
  <dcterms:modified xsi:type="dcterms:W3CDTF">2024-07-22T07:22:27Z</dcterms:modified>
</cp:coreProperties>
</file>